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63" r:id="rId3"/>
    <p:sldId id="259" r:id="rId4"/>
    <p:sldId id="639" r:id="rId5"/>
    <p:sldId id="260" r:id="rId6"/>
    <p:sldId id="257" r:id="rId7"/>
    <p:sldId id="258" r:id="rId8"/>
    <p:sldId id="638" r:id="rId9"/>
    <p:sldId id="261" r:id="rId10"/>
    <p:sldId id="262" r:id="rId11"/>
    <p:sldId id="26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AFF"/>
    <a:srgbClr val="1B365D"/>
    <a:srgbClr val="0033A0"/>
    <a:srgbClr val="B1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59" d="100"/>
          <a:sy n="59" d="100"/>
        </p:scale>
        <p:origin x="1936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28305-D3C0-2A42-90F9-67020C8A1C9F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CD386-D883-EF4D-A354-5DA8C547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CD386-D883-EF4D-A354-5DA8C5472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F18A-8A21-5FC3-4EC6-783A2B7D3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0EB43-3043-4954-C906-6F78EC686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D7E9B-1D48-75A9-19A6-4BD04AFF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C62DB-0B84-5B88-7EE9-F045A63F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9F645-BB45-6777-10DB-43EE17CE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0388-29BC-AB67-D73B-98A1C37E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F8FA7-7655-1526-9B59-1A53FCCAB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AC1DE-B2AC-0FE9-58CD-EDAA5AE7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5061-FD13-2806-68D3-528FCBFE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532C0-8D0D-590D-EF33-774685C1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6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4A94E-2680-B248-B6A7-AFA3D7DDC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B4ED7-61F4-1250-E375-3B0AF745C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C406A-FF0E-F846-CC26-C43BEC93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A77D8-E12C-00AA-4FBE-182B1100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2324B-A72F-3C1A-8991-1AECC2DE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8213-E79B-79F8-83B6-2E499662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80D98-9C42-139E-29C3-CE8B628D3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D14A-CB94-78C6-5BB6-3C259BEA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97B28-4EAE-3ED4-7870-6B617E5C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3F3C5-71E4-C0D9-7678-0F708B03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8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9DB8-F44E-FEE7-0856-D1C5BB51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D72A7-F7E6-C314-2C87-CE9A8FDC4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A94E-FDA6-8680-BF53-C6168B6C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A068B-555E-3456-7A38-57C77D67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9C6AF-5EAE-AB95-D6F9-B4EA4ECB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1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78A2-386C-2326-C061-FDBE438E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6D487-66D3-ADAE-1424-36451DD29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7DDFC-2627-6F4F-D6C5-2AB9C3283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17BAF-A53F-F885-DF2D-28551BE8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2914B-5E58-27F5-0681-49747B5C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4477B-793D-4D44-19A4-9A68BADE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2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09C0-B770-2D24-6411-A43A61CF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69766-167B-441B-E9D8-19858BB00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1AA4B-56ED-8999-E34F-BB6B65F4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7F76B-7362-E39D-35BC-CD4BE5089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CE57C-44DB-DE60-C91C-8AA407A7A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EA1E6-5335-83A8-C6FC-A0886006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6FFC1-3FE5-73B0-384A-77E95061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2B2D3-4053-D0B7-A896-97F320A0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6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CF57-F394-2831-8745-AC440AD7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8DECF-551D-E4CA-5677-8A0DFBC0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A2830-3F96-EB5F-E4E0-D00AE56F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99344-5608-175A-7768-0D6E4D22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D2EF1-A245-53E5-E54D-DD58C595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E47D1-4916-C6EE-AF2D-E4A2DA14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DAD0F-AC3D-C2B9-F01D-6337FF5E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7D6C-6C6E-10A5-7E2F-F501538D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8F908-143E-578C-32CC-BC571E5C7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4FCA2-0276-4AD8-C32B-C1AEA4CF0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2DD4B-DD39-7D50-1EF2-68191D85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A0CE5-8746-5329-8A48-6C529200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71F04-557E-1E62-A700-1A6C72C5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14C0-173A-6392-8120-D2E0EC55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B9110-EA07-0EED-B0DD-1ACC3EA13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EBE1F-3492-52E0-CE75-22812D4B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97365-5CBA-A3C8-FC2C-084D515B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07B6-18AA-58B3-3C5E-6AE617EB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56FC1-E384-7DF4-722B-29A215C4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A1798-FC35-1543-167E-F1AB4E51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5D445-4984-57B0-F415-1642A8171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D3744-6272-D985-13A3-0149F7A65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D3310D-6931-E949-B72D-E9A28FAAEA88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17B1-F6C6-8AC8-04F2-C8DAD8F85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1D8CA-FD78-FE08-1633-0D52BFEC4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EF4997-0431-7944-B493-51F5E8B4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kim@uky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A463-060D-297B-E041-42434F6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2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This Template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67165F-7666-9BDD-8CA5-FAB1684DD235}"/>
              </a:ext>
            </a:extLst>
          </p:cNvPr>
          <p:cNvSpPr/>
          <p:nvPr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B68C8F0-895B-042D-CEC0-752C8D97C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2F40EBEB-59A6-FDE1-F233-0A1E06F0B6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66405"/>
            <a:ext cx="10515600" cy="37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200"/>
              </a:lnSpc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Pick your slides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Browse through the sample slides (titles, section headers, body slides, blank, light or dark background).</a:t>
            </a:r>
          </a:p>
          <a:p>
            <a:pPr marL="0" indent="0">
              <a:lnSpc>
                <a:spcPts val="2200"/>
              </a:lnSpc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B365D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Copy what you like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Right-click a slide in the left panel, hit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Copy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, then right-click where you want it and hit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Paste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ts val="2200"/>
              </a:lnSpc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B365D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Toss what you don’t need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Right-click and select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Delete Slide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 to clear out extras.</a:t>
            </a:r>
          </a:p>
          <a:p>
            <a:pPr marL="0" indent="0">
              <a:lnSpc>
                <a:spcPts val="2200"/>
              </a:lnSpc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B365D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Keep it in Arial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All text should stay in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—it’s our approved font and keeps everything on-brand.</a:t>
            </a:r>
          </a:p>
          <a:p>
            <a:pPr marL="0" indent="0">
              <a:lnSpc>
                <a:spcPts val="2200"/>
              </a:lnSpc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B365D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👉 Using this template helps keep our presentations consistent and professional across the College. Not sure how to use it? Reach out to Linda Kim, at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linda.kim@uky.edu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1B365D"/>
                </a:solidFill>
                <a:effectLst/>
                <a:latin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20802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blue center&#10;&#10;AI-generated content may be incorrect.">
            <a:extLst>
              <a:ext uri="{FF2B5EF4-FFF2-40B4-BE49-F238E27FC236}">
                <a16:creationId xmlns:a16="http://schemas.microsoft.com/office/drawing/2014/main" id="{5A10C599-438C-16E8-A434-9E150C026A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3A8F3E-37F1-8B1C-2290-E290BAA68A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5946" y="468212"/>
            <a:ext cx="11251769" cy="5921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1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E7A0B-4AA3-C808-1618-701BA134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dots&#10;&#10;AI-generated content may be incorrect.">
            <a:extLst>
              <a:ext uri="{FF2B5EF4-FFF2-40B4-BE49-F238E27FC236}">
                <a16:creationId xmlns:a16="http://schemas.microsoft.com/office/drawing/2014/main" id="{CD2B1FF8-0E18-104A-92C0-962201A4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88E8F7-93EA-3A18-AF6C-CC33E6902E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5946" y="468212"/>
            <a:ext cx="11251769" cy="5921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5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50944-54F7-7EEF-D8B0-1471FB0DD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dots&#10;&#10;AI-generated content may be incorrect.">
            <a:extLst>
              <a:ext uri="{FF2B5EF4-FFF2-40B4-BE49-F238E27FC236}">
                <a16:creationId xmlns:a16="http://schemas.microsoft.com/office/drawing/2014/main" id="{FE448A34-7326-9A3A-324C-9AE54B785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E8DB4EF-F197-75C7-B91E-E75CC52EB7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26" y="602696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4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764A0-EFA6-A3CC-EC5A-2BD49267B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lka dot background&#10;&#10;AI-generated content may be incorrect.">
            <a:extLst>
              <a:ext uri="{FF2B5EF4-FFF2-40B4-BE49-F238E27FC236}">
                <a16:creationId xmlns:a16="http://schemas.microsoft.com/office/drawing/2014/main" id="{660FD5F7-5D0F-0C04-7F6F-5A583FD4F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783F30D-E352-EF0C-FA89-8D0BE69F3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26" y="602696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0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EF80D-9E51-B3D6-0857-05E213AB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background with white dots&#10;&#10;AI-generated content may be incorrect.">
            <a:extLst>
              <a:ext uri="{FF2B5EF4-FFF2-40B4-BE49-F238E27FC236}">
                <a16:creationId xmlns:a16="http://schemas.microsoft.com/office/drawing/2014/main" id="{27697529-09FE-D75A-44D3-7C5DA967D0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0899EC2-625D-3A35-EA53-0471701C5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26" y="602696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7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BD2AA-5327-EC6D-1AB1-4EDF3754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9919-0C21-2F75-0FEE-27D3C3C02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A7C4A-F0CA-504A-7D73-A2603DEAE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DA5103-920B-1AE6-B718-D5C5CB0F1D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45EEFDE-33A5-57E0-86BF-BE69BDCB74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986C4-3546-897B-9F93-3E1B82E3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5FD9-ED17-657C-B583-FAC050E9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226A-3284-B2E2-F759-149BB96D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0589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Copy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338F5-E631-6014-34D7-3FDE9C824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BE46050-D788-5EAB-92B8-2D576CCA3E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7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84B61-4B59-6301-5DED-2123AF67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3BE3-AD0B-4A0D-9646-99FC18BC0B6B}"/>
              </a:ext>
            </a:extLst>
          </p:cNvPr>
          <p:cNvSpPr txBox="1">
            <a:spLocks/>
          </p:cNvSpPr>
          <p:nvPr/>
        </p:nvSpPr>
        <p:spPr>
          <a:xfrm>
            <a:off x="664349" y="1735780"/>
            <a:ext cx="4856874" cy="1192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CDB44-6815-4E7A-43DF-EF67D6C5A4B4}"/>
              </a:ext>
            </a:extLst>
          </p:cNvPr>
          <p:cNvSpPr txBox="1"/>
          <p:nvPr/>
        </p:nvSpPr>
        <p:spPr>
          <a:xfrm>
            <a:off x="11201400" y="306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38A9-A822-D93A-D748-E410D418F3F7}"/>
              </a:ext>
            </a:extLst>
          </p:cNvPr>
          <p:cNvSpPr txBox="1"/>
          <p:nvPr/>
        </p:nvSpPr>
        <p:spPr>
          <a:xfrm>
            <a:off x="-1948721" y="3747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7E97CB3-4FE3-6535-3D93-1F0FDF41D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49" y="3243872"/>
            <a:ext cx="53666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Quis,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commodo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fermentum.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Vivamus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taciti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parturient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morbi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nascetur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egestas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dignissim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dictumst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turpis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placerat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scelerisque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facilisi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litora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augue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elementum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venenatis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curae; ac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B3724-9501-64A8-8003-2A1311579466}"/>
              </a:ext>
            </a:extLst>
          </p:cNvPr>
          <p:cNvSpPr/>
          <p:nvPr/>
        </p:nvSpPr>
        <p:spPr>
          <a:xfrm>
            <a:off x="7005918" y="255494"/>
            <a:ext cx="4961964" cy="5607424"/>
          </a:xfrm>
          <a:prstGeom prst="rect">
            <a:avLst/>
          </a:prstGeom>
          <a:solidFill>
            <a:srgbClr val="1E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828882-5818-C7CD-9148-B48B59076F0C}"/>
              </a:ext>
            </a:extLst>
          </p:cNvPr>
          <p:cNvSpPr txBox="1"/>
          <p:nvPr/>
        </p:nvSpPr>
        <p:spPr>
          <a:xfrm>
            <a:off x="7980829" y="2874540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[Photo Here]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1DFF39-9CBE-C1B6-2619-F8F337DD9E8E}"/>
              </a:ext>
            </a:extLst>
          </p:cNvPr>
          <p:cNvSpPr/>
          <p:nvPr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21FC051-2B7C-3D25-4E35-C3FBB7638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0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DB7DB4-85B0-1959-A72A-CE3C66A19A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18654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70973-08D5-2555-0F7F-2FBE1042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5E272-CBFA-A1CD-9B08-7B49BEC2B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1C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for Header</a:t>
            </a:r>
          </a:p>
        </p:txBody>
      </p:sp>
      <p:pic>
        <p:nvPicPr>
          <p:cNvPr id="14" name="Picture 13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5BCD1BBC-35BC-00FB-2257-11D59097EE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097" y="-1"/>
            <a:ext cx="6247904" cy="318655"/>
          </a:xfrm>
          <a:prstGeom prst="rect">
            <a:avLst/>
          </a:prstGeom>
        </p:spPr>
      </p:pic>
      <p:pic>
        <p:nvPicPr>
          <p:cNvPr id="15" name="Picture 1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99BBFB9-4CE9-2E2C-4C48-6203556850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63" y="582875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2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4E76-3A95-EF44-4FF5-F1A012B0D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B6D8-53E6-965D-5FDE-69D88ACA43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027F8-282B-F5A0-E4E1-BF03798F6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AF01A-B4A3-205C-3B52-1FA7AC51D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0D8E9FA-7AF7-E3FD-2241-4246B62BCE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2B6B-D12E-8D67-D4B2-4B36D73B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95BC-ED50-7519-9F9B-601EA194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058948"/>
          </a:xfrm>
        </p:spPr>
        <p:txBody>
          <a:bodyPr/>
          <a:lstStyle/>
          <a:p>
            <a:r>
              <a:rPr lang="en-US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Copy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6F877-3503-572F-EA54-60117D1BC5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271C996-1A86-8BA8-0879-738D22484B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EE3D1-9147-CBB5-C5DB-B1EAF445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4259-BE39-6CF4-925A-43121A026CB6}"/>
              </a:ext>
            </a:extLst>
          </p:cNvPr>
          <p:cNvSpPr txBox="1">
            <a:spLocks/>
          </p:cNvSpPr>
          <p:nvPr/>
        </p:nvSpPr>
        <p:spPr>
          <a:xfrm>
            <a:off x="664349" y="1735780"/>
            <a:ext cx="4856874" cy="1192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</a:p>
          <a:p>
            <a:r>
              <a:rPr lang="en-US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en-US" sz="2800" b="1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1B107-D128-98CD-A086-8383B45339D0}"/>
              </a:ext>
            </a:extLst>
          </p:cNvPr>
          <p:cNvSpPr txBox="1"/>
          <p:nvPr/>
        </p:nvSpPr>
        <p:spPr>
          <a:xfrm>
            <a:off x="11201400" y="306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6A1C5-96C7-0CBD-486B-1AC8E95537C1}"/>
              </a:ext>
            </a:extLst>
          </p:cNvPr>
          <p:cNvSpPr txBox="1"/>
          <p:nvPr/>
        </p:nvSpPr>
        <p:spPr>
          <a:xfrm>
            <a:off x="-1948721" y="3747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CCF9CB1-6E5D-5743-9731-E5CEBA81B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49" y="3243872"/>
            <a:ext cx="53666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Quis,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commodo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fermentum.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Vivamus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taciti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parturient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morbi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nascetur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egestas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dignissim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dictumst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turpis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placerat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scelerisque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facilisi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litora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augue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elementum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venenatis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altLang="en-US" sz="1600" dirty="0"/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curae; ac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C8B4FD-99B4-1148-A12C-59D3F103761A}"/>
              </a:ext>
            </a:extLst>
          </p:cNvPr>
          <p:cNvSpPr/>
          <p:nvPr/>
        </p:nvSpPr>
        <p:spPr>
          <a:xfrm>
            <a:off x="7005918" y="255494"/>
            <a:ext cx="4961964" cy="5607424"/>
          </a:xfrm>
          <a:prstGeom prst="rect">
            <a:avLst/>
          </a:prstGeom>
          <a:solidFill>
            <a:srgbClr val="B1C9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AB9F50-95A4-0E9C-0799-099467EBA159}"/>
              </a:ext>
            </a:extLst>
          </p:cNvPr>
          <p:cNvSpPr txBox="1"/>
          <p:nvPr/>
        </p:nvSpPr>
        <p:spPr>
          <a:xfrm>
            <a:off x="7980829" y="2874540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[Photo Here]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6647D-3E35-D9AB-03E6-847B124B3B85}"/>
              </a:ext>
            </a:extLst>
          </p:cNvPr>
          <p:cNvSpPr/>
          <p:nvPr/>
        </p:nvSpPr>
        <p:spPr>
          <a:xfrm>
            <a:off x="0" y="6096817"/>
            <a:ext cx="12192000" cy="761183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6630C27-43E4-D988-4DB2-6C6F29F2F4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44126" y="6189524"/>
            <a:ext cx="1903748" cy="5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5DF7A-B467-FF6E-2581-76706ABC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E664039-25CE-698E-9F65-7E6EC15E4F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18654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65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526C7-3881-B0D3-7F74-A43A48D3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230F8-C2FD-7243-1F3C-32EC7BBE8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1E8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for Header</a:t>
            </a:r>
          </a:p>
        </p:txBody>
      </p:sp>
      <p:pic>
        <p:nvPicPr>
          <p:cNvPr id="14" name="Picture 13" descr="A black and white checkered pattern&#10;&#10;AI-generated content may be incorrect.">
            <a:extLst>
              <a:ext uri="{FF2B5EF4-FFF2-40B4-BE49-F238E27FC236}">
                <a16:creationId xmlns:a16="http://schemas.microsoft.com/office/drawing/2014/main" id="{32A80634-089C-51D6-16EA-B4777918E3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097" y="-1"/>
            <a:ext cx="6247904" cy="318655"/>
          </a:xfrm>
          <a:prstGeom prst="rect">
            <a:avLst/>
          </a:prstGeom>
        </p:spPr>
      </p:pic>
      <p:pic>
        <p:nvPicPr>
          <p:cNvPr id="5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BF1FB861-E3CF-D779-C155-BDBA656C0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667" y="5916847"/>
            <a:ext cx="1723859" cy="4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269</Words>
  <Application>Microsoft Macintosh PowerPoint</Application>
  <PresentationFormat>Widescreen</PresentationFormat>
  <Paragraphs>31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Using This Template</vt:lpstr>
      <vt:lpstr>Title</vt:lpstr>
      <vt:lpstr>Heading</vt:lpstr>
      <vt:lpstr>PowerPoint Presentation</vt:lpstr>
      <vt:lpstr>Section Header</vt:lpstr>
      <vt:lpstr>Title</vt:lpstr>
      <vt:lpstr>Heading</vt:lpstr>
      <vt:lpstr>PowerPoint Presentation</vt:lpstr>
      <vt:lpstr>Section Header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Kim, Linda</dc:creator>
  <cp:lastModifiedBy>Kim, Linda</cp:lastModifiedBy>
  <cp:revision>7</cp:revision>
  <dcterms:created xsi:type="dcterms:W3CDTF">2025-09-25T14:32:59Z</dcterms:created>
  <dcterms:modified xsi:type="dcterms:W3CDTF">2025-09-25T15:07:51Z</dcterms:modified>
</cp:coreProperties>
</file>