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AFF"/>
    <a:srgbClr val="0033A0"/>
    <a:srgbClr val="555555"/>
    <a:srgbClr val="1B365D"/>
    <a:srgbClr val="B1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/>
    <p:restoredTop sz="94751"/>
  </p:normalViewPr>
  <p:slideViewPr>
    <p:cSldViewPr snapToGrid="0">
      <p:cViewPr varScale="1">
        <p:scale>
          <a:sx n="119" d="100"/>
          <a:sy n="119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9AA939-B08C-303C-0FEC-910FE8E2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14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09D25-7F22-1BFA-1672-A9066F1C9D3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2775" y="2851151"/>
            <a:ext cx="5453063" cy="2404022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D2AC-8FB3-2FFE-36A8-268215A8B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63" y="1525332"/>
            <a:ext cx="5454441" cy="1325563"/>
          </a:xfr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5A2AC-E062-896E-BDD7-E4624090E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86261" y="255494"/>
            <a:ext cx="4961964" cy="5607424"/>
          </a:xfrm>
          <a:prstGeom prst="rect">
            <a:avLst/>
          </a:prstGeom>
          <a:solidFill>
            <a:srgbClr val="1E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888C186D-6698-B500-875A-D9AB9D16D50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7374204" y="635555"/>
            <a:ext cx="4186079" cy="48473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7892CB-90DA-465B-89A9-C7EBCEE65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K College of Public Health Logo">
            <a:extLst>
              <a:ext uri="{FF2B5EF4-FFF2-40B4-BE49-F238E27FC236}">
                <a16:creationId xmlns:a16="http://schemas.microsoft.com/office/drawing/2014/main" id="{B38BBEFD-E90C-3855-65D5-586867D375DD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ildca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3ADAC-1822-6624-71C6-5D163D388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26381-25B4-53BE-68F1-66CE42DB0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0116" y="468213"/>
            <a:ext cx="11251769" cy="5921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ark Speck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91DB3-DDD4-1D28-7D60-E51A272DE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491385-02DD-D5D3-4760-68F20FA6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946" y="468212"/>
            <a:ext cx="11251769" cy="5921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right Speck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EB436-F965-DA44-5F84-1A4F0A517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UK College of Public Health Logo">
            <a:extLst>
              <a:ext uri="{FF2B5EF4-FFF2-40B4-BE49-F238E27FC236}">
                <a16:creationId xmlns:a16="http://schemas.microsoft.com/office/drawing/2014/main" id="{E24FEFCF-AE91-5562-BB88-83DFF95A46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5144126" y="602696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D1FBD5-B379-7AC6-B730-40368E90D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pic>
        <p:nvPicPr>
          <p:cNvPr id="4" name="Picture 3" descr="UK College of Public Health Logo">
            <a:extLst>
              <a:ext uri="{FF2B5EF4-FFF2-40B4-BE49-F238E27FC236}">
                <a16:creationId xmlns:a16="http://schemas.microsoft.com/office/drawing/2014/main" id="{E24FEFCF-AE91-5562-BB88-83DFF95A46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5144126" y="602696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8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ark Speck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D1FBD5-B379-7AC6-B730-40368E90D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K College of Public Health Logo">
            <a:extLst>
              <a:ext uri="{FF2B5EF4-FFF2-40B4-BE49-F238E27FC236}">
                <a16:creationId xmlns:a16="http://schemas.microsoft.com/office/drawing/2014/main" id="{6A20839C-1EF6-3A46-6CFE-CBA577760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44126" y="6030277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9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547B9-8335-8F80-AEB6-81DA78B92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124712"/>
            <a:ext cx="9144000" cy="2386584"/>
          </a:xfrm>
        </p:spPr>
        <p:txBody>
          <a:bodyPr tIns="91440" bIns="91440" anchor="b">
            <a:normAutofit/>
          </a:bodyPr>
          <a:lstStyle>
            <a:lvl1pPr algn="ctr">
              <a:defRPr sz="6000">
                <a:solidFill>
                  <a:srgbClr val="0033A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ED05D-A23F-DF82-B752-B23B0B0B92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0" y="3602736"/>
            <a:ext cx="9144000" cy="1655064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algn="ctr">
              <a:buNone/>
              <a:defRPr sz="2400">
                <a:solidFill>
                  <a:srgbClr val="0033A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0637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2AC-8FB3-2FFE-36A8-268215A8B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C9680-A2F9-5BD0-DD96-034F1CAF7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8484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28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2AC-8FB3-2FFE-36A8-268215A8B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63" y="1525332"/>
            <a:ext cx="5454441" cy="1325563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C9680-A2F9-5BD0-DD96-034F1CAF73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064" y="2850895"/>
            <a:ext cx="5454441" cy="2404277"/>
          </a:xfrm>
          <a:prstGeom prst="rect">
            <a:avLst/>
          </a:prstGeom>
        </p:spPr>
        <p:txBody>
          <a:bodyPr vert="horz" lIns="182880" tIns="182880" rIns="182880" bIns="182880" rtlCol="0" anchor="t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rgbClr val="555555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Quis,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commodo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fermentum.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Vivamus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taciti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parturient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morbi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nascetur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egestas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dignissim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dictumst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turpis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placerat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scelerisque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facilisi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litora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augue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elementum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venenatis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altLang="en-US" sz="1600" dirty="0"/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per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curae; ac est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5A2AC-E062-896E-BDD7-E4624090E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86261" y="255494"/>
            <a:ext cx="4961964" cy="5607424"/>
          </a:xfrm>
          <a:prstGeom prst="rect">
            <a:avLst/>
          </a:prstGeom>
          <a:solidFill>
            <a:srgbClr val="B1C9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888C186D-6698-B500-875A-D9AB9D16D50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7374204" y="635555"/>
            <a:ext cx="4186079" cy="48473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09D25-7F22-1BFA-1672-A9066F1C9D3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2775" y="2851151"/>
            <a:ext cx="5453063" cy="2404022"/>
          </a:xfrm>
        </p:spPr>
        <p:txBody>
          <a:bodyPr/>
          <a:lstStyle>
            <a:lvl1pPr>
              <a:buNone/>
              <a:defRPr sz="1600">
                <a:solidFill>
                  <a:srgbClr val="55555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D2AC-8FB3-2FFE-36A8-268215A8B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63" y="1525332"/>
            <a:ext cx="5454441" cy="1325563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5A2AC-E062-896E-BDD7-E4624090E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86261" y="255494"/>
            <a:ext cx="4961964" cy="5607424"/>
          </a:xfrm>
          <a:prstGeom prst="rect">
            <a:avLst/>
          </a:prstGeom>
          <a:solidFill>
            <a:srgbClr val="B1C9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888C186D-6698-B500-875A-D9AB9D16D50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7374204" y="635555"/>
            <a:ext cx="4186079" cy="48473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547B9-8335-8F80-AEB6-81DA78B92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2490"/>
            <a:ext cx="10515600" cy="2944655"/>
          </a:xfrm>
        </p:spPr>
        <p:txBody>
          <a:bodyPr lIns="182880" tIns="182880" rIns="182880" bIns="182880" anchor="b">
            <a:noAutofit/>
          </a:bodyPr>
          <a:lstStyle>
            <a:lvl1pPr algn="l">
              <a:defRPr sz="6600">
                <a:solidFill>
                  <a:srgbClr val="0033A0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ED05D-A23F-DF82-B752-B23B0B0B92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4640946"/>
            <a:ext cx="10515600" cy="1512999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>
                <a:solidFill>
                  <a:srgbClr val="1E8AFF"/>
                </a:solidFill>
              </a:defRPr>
            </a:lvl1pPr>
          </a:lstStyle>
          <a:p>
            <a:pPr lvl="0"/>
            <a:r>
              <a:rPr lang="en-US" dirty="0"/>
              <a:t>Subtitle for Header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A5BF50-9577-52E0-8F5F-C1E0688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18654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65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DB2CD-A158-49B8-4485-AF370B7CA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944097" y="-1"/>
            <a:ext cx="6247904" cy="318655"/>
          </a:xfrm>
          <a:prstGeom prst="rect">
            <a:avLst/>
          </a:prstGeom>
        </p:spPr>
      </p:pic>
      <p:pic>
        <p:nvPicPr>
          <p:cNvPr id="6" name="Picture 5" descr="UK College of Public Health Logo&#10;">
            <a:extLst>
              <a:ext uri="{FF2B5EF4-FFF2-40B4-BE49-F238E27FC236}">
                <a16:creationId xmlns:a16="http://schemas.microsoft.com/office/drawing/2014/main" id="{BC1573C6-5EAF-328E-8C71-69C44375FDC0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9941667" y="5916847"/>
            <a:ext cx="1723859" cy="4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8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Title and Content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2AC-8FB3-2FFE-36A8-268215A8B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C9680-A2F9-5BD0-DD96-034F1CAF7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8484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E5591-24D6-472E-E252-891CAAAD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K College of Public Health Logo">
            <a:extLst>
              <a:ext uri="{FF2B5EF4-FFF2-40B4-BE49-F238E27FC236}">
                <a16:creationId xmlns:a16="http://schemas.microsoft.com/office/drawing/2014/main" id="{265A5469-8D79-3BE7-D038-CCBCBD78F11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7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and Subtitle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547B9-8335-8F80-AEB6-81DA78B92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048" y="1124712"/>
            <a:ext cx="9144000" cy="2386584"/>
          </a:xfrm>
        </p:spPr>
        <p:txBody>
          <a:bodyPr tIns="91440" bIns="9144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ED05D-A23F-DF82-B752-B23B0B0B92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7048" y="3602736"/>
            <a:ext cx="9144000" cy="1655064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ABF8-D654-B9A3-D908-E6F41C0A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K College of Public Health Logo">
            <a:extLst>
              <a:ext uri="{FF2B5EF4-FFF2-40B4-BE49-F238E27FC236}">
                <a16:creationId xmlns:a16="http://schemas.microsoft.com/office/drawing/2014/main" id="{B7D57F30-6A87-FC33-C8BE-5CCF1126C2A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Section Header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547B9-8335-8F80-AEB6-81DA78B92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2490"/>
            <a:ext cx="10515600" cy="2944655"/>
          </a:xfrm>
        </p:spPr>
        <p:txBody>
          <a:bodyPr lIns="182880" tIns="91440" rIns="182880" bIns="91440" anchor="b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ED05D-A23F-DF82-B752-B23B0B0B92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4640946"/>
            <a:ext cx="10515600" cy="1512999"/>
          </a:xfrm>
          <a:prstGeom prst="rect">
            <a:avLst/>
          </a:prstGeom>
        </p:spPr>
        <p:txBody>
          <a:bodyPr tIns="91440" bIns="91440"/>
          <a:lstStyle>
            <a:lvl1pPr algn="l">
              <a:buNone/>
              <a:defRPr sz="2400">
                <a:solidFill>
                  <a:srgbClr val="B1C9E8"/>
                </a:solidFill>
              </a:defRPr>
            </a:lvl1pPr>
          </a:lstStyle>
          <a:p>
            <a:pPr lvl="0"/>
            <a:r>
              <a:rPr lang="en-US" dirty="0"/>
              <a:t>Subtitle for Header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A5BF50-9577-52E0-8F5F-C1E0688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18654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65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DB2CD-A158-49B8-4485-AF370B7CA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944097" y="-1"/>
            <a:ext cx="6247904" cy="318655"/>
          </a:xfrm>
          <a:prstGeom prst="rect">
            <a:avLst/>
          </a:prstGeom>
        </p:spPr>
      </p:pic>
      <p:pic>
        <p:nvPicPr>
          <p:cNvPr id="7" name="Picture 6" descr="UK College of Public Health Logo">
            <a:extLst>
              <a:ext uri="{FF2B5EF4-FFF2-40B4-BE49-F238E27FC236}">
                <a16:creationId xmlns:a16="http://schemas.microsoft.com/office/drawing/2014/main" id="{505A0934-B240-FCB2-F5FE-D8FE63B6F7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6601" y="5853047"/>
            <a:ext cx="1828800" cy="5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76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8DB83-1861-8FB9-A78B-4F599304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DFC6-9D9D-AA45-3A31-37354AEC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8484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40059-10ED-E1BD-CB98-F970F491B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K College of Public Health Logo">
            <a:extLst>
              <a:ext uri="{FF2B5EF4-FFF2-40B4-BE49-F238E27FC236}">
                <a16:creationId xmlns:a16="http://schemas.microsoft.com/office/drawing/2014/main" id="{B76AC1FE-0810-E6D8-C66F-B3F17BEF3570}"/>
              </a:ext>
            </a:extLst>
          </p:cNvPr>
          <p:cNvPicPr/>
          <p:nvPr userDrawn="1"/>
        </p:nvPicPr>
        <p:blipFill>
          <a:blip r:embed="rId17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0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9" r:id="rId5"/>
    <p:sldLayoutId id="2147483654" r:id="rId6"/>
    <p:sldLayoutId id="2147483666" r:id="rId7"/>
    <p:sldLayoutId id="2147483667" r:id="rId8"/>
    <p:sldLayoutId id="2147483668" r:id="rId9"/>
    <p:sldLayoutId id="2147483670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rgbClr val="0033A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365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B365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B365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365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DBF3-6B3C-578C-1A98-BCA1C101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85607-082C-3AFF-6C6D-C56D69AD26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99953"/>
      </p:ext>
    </p:extLst>
  </p:cSld>
  <p:clrMapOvr>
    <a:masterClrMapping/>
  </p:clrMapOvr>
</p:sld>
</file>

<file path=ppt/theme/theme1.xml><?xml version="1.0" encoding="utf-8"?>
<a:theme xmlns:a="http://schemas.openxmlformats.org/drawingml/2006/main" name="UK CPH Slide 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 CPH Slide Template_LRH" id="{047C227D-492B-104A-AB4D-1604AF9107D4}" vid="{DB9AC917-F5AD-6C43-ADFD-B9DEA2A9E2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UK CPH Slide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Hammerslag, Lindsey (CHFS)</dc:creator>
  <cp:lastModifiedBy>Lindsey Hammerslag</cp:lastModifiedBy>
  <cp:revision>23</cp:revision>
  <dcterms:created xsi:type="dcterms:W3CDTF">2026-01-22T01:14:38Z</dcterms:created>
  <dcterms:modified xsi:type="dcterms:W3CDTF">2026-01-22T03:44:01Z</dcterms:modified>
</cp:coreProperties>
</file>